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475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95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1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570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59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3915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00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76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88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0624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337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EAB1A-FBD0-4AEE-AD83-C8E87FB1A538}" type="datetimeFigureOut">
              <a:rPr lang="es-MX" smtClean="0"/>
              <a:t>09/12/2023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D861-FD5C-4F5C-8B84-3FA2102B75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49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1675C15B-360C-433A-9873-85F85D111969}"/>
              </a:ext>
            </a:extLst>
          </p:cNvPr>
          <p:cNvSpPr txBox="1"/>
          <p:nvPr/>
        </p:nvSpPr>
        <p:spPr>
          <a:xfrm>
            <a:off x="948117" y="4271509"/>
            <a:ext cx="304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Imagen No.1</a:t>
            </a:r>
            <a:endParaRPr lang="es-MX" sz="14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Descripción:</a:t>
            </a:r>
            <a:r>
              <a:rPr lang="es-MX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xxxxxxxxxxxxxxxxxxxxxxxxxxxxxxxxxxxxxxxxxxxxxxxxxxxxxxxxxxxxxxxxxxxxxxxxxxxxxxxxxxxxxxxxxxxxxxxxxxxxxxxxxxxxxxx</a:t>
            </a:r>
            <a:endParaRPr lang="es-MX" sz="14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B69055AC-7653-42DC-ACA3-90B7820E2D51}"/>
              </a:ext>
            </a:extLst>
          </p:cNvPr>
          <p:cNvSpPr txBox="1"/>
          <p:nvPr/>
        </p:nvSpPr>
        <p:spPr>
          <a:xfrm>
            <a:off x="5337237" y="4277522"/>
            <a:ext cx="30420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Imagen No.2</a:t>
            </a:r>
            <a:endParaRPr lang="es-MX" sz="1400" b="1" dirty="0">
              <a:solidFill>
                <a:srgbClr val="000000"/>
              </a:solidFill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Descripción:</a:t>
            </a:r>
            <a:r>
              <a:rPr lang="es-MX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xxxxxxxxxxxxxxxxxxxxxxxxxxxxxxxxxxxxxxxxxxxxxxxxxxxxxxxxxxxxxxxxxxxxxxxxxxxxxxxxxxxxxxxxxxxxxxxxxxxxxxxxxxxxxxx</a:t>
            </a:r>
            <a:endParaRPr lang="es-MX" sz="1400" dirty="0">
              <a:solidFill>
                <a:srgbClr val="00000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2FB2BBA4-9B6A-4EEF-9B13-77BBEE0C25A3}"/>
              </a:ext>
            </a:extLst>
          </p:cNvPr>
          <p:cNvSpPr txBox="1"/>
          <p:nvPr/>
        </p:nvSpPr>
        <p:spPr>
          <a:xfrm>
            <a:off x="4967786" y="1337185"/>
            <a:ext cx="35282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Fecha de la actividad:</a:t>
            </a:r>
            <a:r>
              <a:rPr lang="es-ES" sz="1400" dirty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 XXXX de XXXXXX de </a:t>
            </a:r>
            <a:r>
              <a:rPr lang="es-ES" sz="1400" dirty="0" smtClean="0">
                <a:solidFill>
                  <a:srgbClr val="00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2024</a:t>
            </a:r>
            <a:endParaRPr lang="es-MX" sz="14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="" xmlns:a16="http://schemas.microsoft.com/office/drawing/2014/main" id="{85B5C9F5-5E84-465D-98C8-A2B6AEA78D2D}"/>
              </a:ext>
            </a:extLst>
          </p:cNvPr>
          <p:cNvSpPr/>
          <p:nvPr/>
        </p:nvSpPr>
        <p:spPr>
          <a:xfrm>
            <a:off x="882723" y="1350564"/>
            <a:ext cx="2177479" cy="471924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MX" sz="1400" b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Oficio </a:t>
            </a:r>
            <a:r>
              <a:rPr lang="es-MX" sz="1400" b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No.</a:t>
            </a:r>
            <a:r>
              <a:rPr lang="es-MX" sz="14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EH/OC</a:t>
            </a:r>
            <a:r>
              <a:rPr lang="es-MX" sz="14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/???/</a:t>
            </a:r>
            <a:r>
              <a:rPr lang="es-MX" sz="14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2024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MX" sz="1600" b="1" baseline="30000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Anotar Folio de oficio de la </a:t>
            </a:r>
            <a:r>
              <a:rPr lang="es-MX" sz="1600" b="1" baseline="30000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comisión</a:t>
            </a:r>
          </a:p>
        </p:txBody>
      </p:sp>
    </p:spTree>
    <p:extLst>
      <p:ext uri="{BB962C8B-B14F-4D97-AF65-F5344CB8AC3E}">
        <p14:creationId xmlns:p14="http://schemas.microsoft.com/office/powerpoint/2010/main" val="2465478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Tahoma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EHT Direccion</dc:creator>
  <cp:lastModifiedBy>DELL</cp:lastModifiedBy>
  <cp:revision>3</cp:revision>
  <cp:lastPrinted>2023-10-31T00:28:10Z</cp:lastPrinted>
  <dcterms:created xsi:type="dcterms:W3CDTF">2023-10-31T00:17:26Z</dcterms:created>
  <dcterms:modified xsi:type="dcterms:W3CDTF">2023-12-10T00:53:32Z</dcterms:modified>
</cp:coreProperties>
</file>