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2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C0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 snapToGrid="0" showGuides="1">
      <p:cViewPr>
        <p:scale>
          <a:sx n="66" d="100"/>
          <a:sy n="66" d="100"/>
        </p:scale>
        <p:origin x="2100" y="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2858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95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1435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3925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8410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57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0942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886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144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280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3608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814E-2709-4D0F-93E1-79B8F8EFC9B6}" type="datetimeFigureOut">
              <a:rPr lang="es-MX" smtClean="0"/>
              <a:t>10/02/2025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25F5-E441-480C-960B-642E488B9C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530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adroTexto 35">
            <a:extLst>
              <a:ext uri="{FF2B5EF4-FFF2-40B4-BE49-F238E27FC236}">
                <a16:creationId xmlns:a16="http://schemas.microsoft.com/office/drawing/2014/main" id="{AC29C25A-479F-4EEE-B088-01E800C04063}"/>
              </a:ext>
            </a:extLst>
          </p:cNvPr>
          <p:cNvSpPr txBox="1"/>
          <p:nvPr/>
        </p:nvSpPr>
        <p:spPr>
          <a:xfrm>
            <a:off x="3427936" y="1109164"/>
            <a:ext cx="2288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b="1" dirty="0">
                <a:latin typeface="Arial Narrow" panose="020B0606020202030204" pitchFamily="34" charset="0"/>
              </a:rPr>
              <a:t>REPORTE FOTOGRÁFICO</a:t>
            </a:r>
          </a:p>
          <a:p>
            <a:pPr algn="ctr"/>
            <a:r>
              <a:rPr lang="es-ES" sz="1600" b="1" dirty="0">
                <a:latin typeface="Arial Narrow" panose="020B0606020202030204" pitchFamily="34" charset="0"/>
              </a:rPr>
              <a:t>COMISIÓN</a:t>
            </a: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id="{90B609E4-A853-4283-A475-3BA97556D6B2}"/>
              </a:ext>
            </a:extLst>
          </p:cNvPr>
          <p:cNvSpPr/>
          <p:nvPr/>
        </p:nvSpPr>
        <p:spPr>
          <a:xfrm>
            <a:off x="740554" y="5997409"/>
            <a:ext cx="60585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NOTA: Fotografías deberán contar con buena resolución, no presentarlas en tablas.</a:t>
            </a:r>
          </a:p>
          <a:p>
            <a:r>
              <a:rPr lang="es-ES" sz="1400" b="1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          A</a:t>
            </a:r>
            <a:r>
              <a:rPr lang="es-MX" sz="1400" b="1" dirty="0">
                <a:solidFill>
                  <a:srgbClr val="000000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gregar la cantidad de fotografías que considere necesarias.</a:t>
            </a:r>
            <a:endParaRPr lang="es-MX" sz="1400" dirty="0"/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ABE884AF-AC7E-48C5-822B-20B4F6259584}"/>
              </a:ext>
            </a:extLst>
          </p:cNvPr>
          <p:cNvGrpSpPr/>
          <p:nvPr/>
        </p:nvGrpSpPr>
        <p:grpSpPr>
          <a:xfrm>
            <a:off x="882723" y="2643137"/>
            <a:ext cx="7439913" cy="2943202"/>
            <a:chOff x="882723" y="2643137"/>
            <a:chExt cx="7439913" cy="2943202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5BFB16DD-B948-4274-895F-7C2CD8E558F5}"/>
                </a:ext>
              </a:extLst>
            </p:cNvPr>
            <p:cNvSpPr/>
            <p:nvPr/>
          </p:nvSpPr>
          <p:spPr>
            <a:xfrm>
              <a:off x="882723" y="2643137"/>
              <a:ext cx="3078000" cy="205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5C55633E-BC35-4BB0-8156-0A66F8C920F4}"/>
                </a:ext>
              </a:extLst>
            </p:cNvPr>
            <p:cNvSpPr/>
            <p:nvPr/>
          </p:nvSpPr>
          <p:spPr>
            <a:xfrm>
              <a:off x="5213197" y="2643137"/>
              <a:ext cx="3078000" cy="20520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43735EC0-DA90-403E-80BE-FA76BE4A0AA0}"/>
                </a:ext>
              </a:extLst>
            </p:cNvPr>
            <p:cNvSpPr txBox="1"/>
            <p:nvPr/>
          </p:nvSpPr>
          <p:spPr>
            <a:xfrm>
              <a:off x="891516" y="4687774"/>
              <a:ext cx="3042000" cy="892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300" b="1" dirty="0">
                  <a:solidFill>
                    <a:srgbClr val="000000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Tahoma" panose="020B0604030504040204" pitchFamily="34" charset="0"/>
                </a:rPr>
                <a:t>Imagen No.1</a:t>
              </a:r>
              <a:endParaRPr lang="es-MX" sz="13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endParaRPr>
            </a:p>
            <a:p>
              <a:r>
                <a:rPr lang="es-MX" sz="1300" b="1" dirty="0">
                  <a:solidFill>
                    <a:srgbClr val="000000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Tahoma" panose="020B0604030504040204" pitchFamily="34" charset="0"/>
                </a:rPr>
                <a:t>Descripción:</a:t>
              </a:r>
              <a:r>
                <a:rPr lang="es-MX" sz="1300" dirty="0">
                  <a:solidFill>
                    <a:srgbClr val="000000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Tahoma" panose="020B0604030504040204" pitchFamily="34" charset="0"/>
                </a:rPr>
                <a:t>xxxxxxxxxxxxxxxxxxxxxxxxxxxxxxxxxxxxxxxxxxxxxxxxxxxxxxxxxxxxxxxxxxxxxxxxxxxxxxxxxxxxxxxxxxxxxxxxxxxxxxxxxxxxxxx</a:t>
              </a:r>
              <a:endParaRPr lang="es-MX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F121FB73-1F62-4ABA-B3DB-6F72613BBFEE}"/>
                </a:ext>
              </a:extLst>
            </p:cNvPr>
            <p:cNvSpPr txBox="1"/>
            <p:nvPr/>
          </p:nvSpPr>
          <p:spPr>
            <a:xfrm>
              <a:off x="5280636" y="4693787"/>
              <a:ext cx="3042000" cy="89255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ES" sz="1300" b="1" dirty="0">
                  <a:solidFill>
                    <a:srgbClr val="000000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Tahoma" panose="020B0604030504040204" pitchFamily="34" charset="0"/>
                </a:rPr>
                <a:t>Imagen No.2</a:t>
              </a:r>
              <a:endParaRPr lang="es-MX" sz="13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endParaRPr>
            </a:p>
            <a:p>
              <a:r>
                <a:rPr lang="es-MX" sz="1300" b="1" dirty="0">
                  <a:solidFill>
                    <a:srgbClr val="000000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Tahoma" panose="020B0604030504040204" pitchFamily="34" charset="0"/>
                </a:rPr>
                <a:t>Descripción:</a:t>
              </a:r>
              <a:r>
                <a:rPr lang="es-MX" sz="1300" dirty="0">
                  <a:solidFill>
                    <a:srgbClr val="000000"/>
                  </a:solidFill>
                  <a:latin typeface="Arial Narrow" panose="020B0606020202030204" pitchFamily="34" charset="0"/>
                  <a:ea typeface="Calibri" panose="020F0502020204030204" pitchFamily="34" charset="0"/>
                  <a:cs typeface="Tahoma" panose="020B0604030504040204" pitchFamily="34" charset="0"/>
                </a:rPr>
                <a:t>xxxxxxxxxxxxxxxxxxxxxxxxxxxxxxxxxxxxxxxxxxxxxxxxxxxxxxxxxxxxxxxxxxxxxxxxxxxxxxxxxxxxxxxxxxxxxxxxxxxxxxxxxxxxxxx</a:t>
              </a:r>
              <a:endParaRPr lang="es-MX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EE70A99-96FF-4EA3-9894-CF7A6B7D17A1}"/>
              </a:ext>
            </a:extLst>
          </p:cNvPr>
          <p:cNvSpPr txBox="1"/>
          <p:nvPr/>
        </p:nvSpPr>
        <p:spPr>
          <a:xfrm>
            <a:off x="882723" y="1486443"/>
            <a:ext cx="33655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3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Oficio No.</a:t>
            </a:r>
            <a:r>
              <a:rPr lang="es-ES" sz="13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EH/OC/XXX/2025</a:t>
            </a:r>
          </a:p>
          <a:p>
            <a:r>
              <a:rPr lang="es-ES" sz="1300" b="1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Anotar folio de oficio de la comisión</a:t>
            </a:r>
          </a:p>
          <a:p>
            <a:endParaRPr lang="es-ES" sz="300" b="1" dirty="0">
              <a:solidFill>
                <a:srgbClr val="000000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r>
              <a:rPr lang="es-ES" sz="13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Fecha de la actividad:</a:t>
            </a:r>
            <a:r>
              <a:rPr lang="es-ES" sz="13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XXXX de XXXXXX de 2025</a:t>
            </a:r>
            <a:endParaRPr lang="es-MX" sz="13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C834BA98-F03B-4C22-86B9-4FC4C343ADA9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173"/>
          <a:stretch/>
        </p:blipFill>
        <p:spPr>
          <a:xfrm>
            <a:off x="757122" y="258"/>
            <a:ext cx="7811770" cy="1093736"/>
          </a:xfrm>
          <a:prstGeom prst="rect">
            <a:avLst/>
          </a:prstGeom>
        </p:spPr>
      </p:pic>
      <p:sp>
        <p:nvSpPr>
          <p:cNvPr id="26" name="Cuadro de texto 2">
            <a:extLst>
              <a:ext uri="{FF2B5EF4-FFF2-40B4-BE49-F238E27FC236}">
                <a16:creationId xmlns:a16="http://schemas.microsoft.com/office/drawing/2014/main" id="{F6B07789-B45F-4244-9360-F97E835B0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7370" y="591534"/>
            <a:ext cx="3333750" cy="33130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MX" sz="900">
                <a:solidFill>
                  <a:srgbClr val="1F4E79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DE HUMANIDADES, CAMPUS IV</a:t>
            </a:r>
            <a:endParaRPr lang="es-MX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800"/>
              </a:spcAft>
            </a:pPr>
            <a:r>
              <a:rPr lang="es-E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913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538</TotalTime>
  <Words>76</Words>
  <Application>Microsoft Office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Tahoma</vt:lpstr>
      <vt:lpstr>Times New Roman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Angel Ramos Moreno</dc:creator>
  <cp:lastModifiedBy>EHT Direccion</cp:lastModifiedBy>
  <cp:revision>73</cp:revision>
  <dcterms:created xsi:type="dcterms:W3CDTF">2017-05-05T19:20:18Z</dcterms:created>
  <dcterms:modified xsi:type="dcterms:W3CDTF">2025-02-10T19:49:46Z</dcterms:modified>
</cp:coreProperties>
</file>