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 showGuides="1">
      <p:cViewPr varScale="1">
        <p:scale>
          <a:sx n="85" d="100"/>
          <a:sy n="85" d="100"/>
        </p:scale>
        <p:origin x="15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85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95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43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392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41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57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94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88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44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2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60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3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A7767AB-FC68-45C8-9E13-0B3B6EEAC7B2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73"/>
          <a:stretch/>
        </p:blipFill>
        <p:spPr>
          <a:xfrm>
            <a:off x="757122" y="258"/>
            <a:ext cx="7811770" cy="1093736"/>
          </a:xfrm>
          <a:prstGeom prst="rect">
            <a:avLst/>
          </a:prstGeom>
        </p:spPr>
      </p:pic>
      <p:pic>
        <p:nvPicPr>
          <p:cNvPr id="6" name="Picture 2" descr="Resultado de imagen para CUADROS AZULES">
            <a:extLst>
              <a:ext uri="{FF2B5EF4-FFF2-40B4-BE49-F238E27FC236}">
                <a16:creationId xmlns:a16="http://schemas.microsoft.com/office/drawing/2014/main" id="{D88D1777-1340-42EE-A6AA-35575B10EC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91" r="87220" b="40204"/>
          <a:stretch/>
        </p:blipFill>
        <p:spPr bwMode="auto">
          <a:xfrm rot="16200000">
            <a:off x="1202406" y="1493083"/>
            <a:ext cx="402624" cy="120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1F71B4C-0C7D-4E77-A404-29EF77DE6286}"/>
              </a:ext>
            </a:extLst>
          </p:cNvPr>
          <p:cNvSpPr txBox="1"/>
          <p:nvPr/>
        </p:nvSpPr>
        <p:spPr>
          <a:xfrm>
            <a:off x="3518943" y="1073728"/>
            <a:ext cx="2288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latin typeface="Arial Narrow" panose="020B0606020202030204" pitchFamily="34" charset="0"/>
              </a:rPr>
              <a:t>REPORTE FOTOGRÁFICO</a:t>
            </a:r>
          </a:p>
          <a:p>
            <a:pPr algn="ctr"/>
            <a:r>
              <a:rPr lang="es-ES" sz="1600" b="1" dirty="0">
                <a:latin typeface="Arial Narrow" panose="020B0606020202030204" pitchFamily="34" charset="0"/>
              </a:rPr>
              <a:t>EVENTO ACADÉMICO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25F4291-2B72-49C8-AE78-64772CA1AC23}"/>
              </a:ext>
            </a:extLst>
          </p:cNvPr>
          <p:cNvSpPr/>
          <p:nvPr/>
        </p:nvSpPr>
        <p:spPr>
          <a:xfrm>
            <a:off x="913412" y="2851924"/>
            <a:ext cx="3078000" cy="20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B87BD76-9D30-4420-9E5F-1100C516C6DB}"/>
              </a:ext>
            </a:extLst>
          </p:cNvPr>
          <p:cNvSpPr/>
          <p:nvPr/>
        </p:nvSpPr>
        <p:spPr>
          <a:xfrm>
            <a:off x="5243886" y="2851924"/>
            <a:ext cx="3078000" cy="20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617BC12-AB16-4A7B-BE5C-6AF57E398DDE}"/>
              </a:ext>
            </a:extLst>
          </p:cNvPr>
          <p:cNvSpPr txBox="1"/>
          <p:nvPr/>
        </p:nvSpPr>
        <p:spPr>
          <a:xfrm>
            <a:off x="922205" y="4896561"/>
            <a:ext cx="30420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Imagen No.1</a:t>
            </a:r>
            <a:endParaRPr lang="es-MX" sz="1300" b="1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r>
              <a:rPr lang="es-MX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Descripción:</a:t>
            </a:r>
            <a:r>
              <a:rPr lang="es-MX" sz="13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xxxxxxxxxxxxxxxxxxxxxxxxxxxxxxxxxxxxxxxxxxxxxxxxxxxxxxxxxxxxxxxxxxxxxxxxxxxxxxxxxxxxxxxxxxxxxxxxxxxxxxxxxxxxxxxxxxxxxxxxxxxxxxxxxxxxxxxxxxxxxxxxxxxxxxxx</a:t>
            </a:r>
            <a:endParaRPr lang="es-MX" sz="13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8FB1D2-658E-446A-864B-5C498631717F}"/>
              </a:ext>
            </a:extLst>
          </p:cNvPr>
          <p:cNvSpPr txBox="1"/>
          <p:nvPr/>
        </p:nvSpPr>
        <p:spPr>
          <a:xfrm>
            <a:off x="5311325" y="4902574"/>
            <a:ext cx="30420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Imagen No.2</a:t>
            </a:r>
            <a:endParaRPr lang="es-MX" sz="1300" b="1" dirty="0">
              <a:solidFill>
                <a:srgbClr val="000000"/>
              </a:solidFill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r>
              <a:rPr lang="es-MX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Descripción:</a:t>
            </a:r>
            <a:r>
              <a:rPr lang="es-MX" sz="13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xxxxxxxxxxxxxxxxxxxxxxxxxxxxxxxxxxxxxxxxxxxxxxxxxxxxxxxxxxxxxxxxxxxxxxxxxxxxxxxxxxxxxxxxxxxxxxxxxxxxxxxxxxxxxxxxxxxxxxxxxxxxxxxxxxxxxxxxxxxxxxxxxxxxxxxx</a:t>
            </a:r>
            <a:endParaRPr lang="es-MX" sz="13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C8D200D-9060-47E6-BF56-203E3118AEE4}"/>
              </a:ext>
            </a:extLst>
          </p:cNvPr>
          <p:cNvSpPr txBox="1"/>
          <p:nvPr/>
        </p:nvSpPr>
        <p:spPr>
          <a:xfrm>
            <a:off x="913412" y="1664861"/>
            <a:ext cx="753658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Nombre del evento/actividad: </a:t>
            </a:r>
            <a:r>
              <a: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Unidad de Vinculación Docente “Intervención socioeducativa para la sensibilización y el buen trato hacia las personas migrantes en instituciones educativas de Tapachula”.</a:t>
            </a:r>
          </a:p>
          <a:p>
            <a:endParaRPr lang="es-MX" sz="5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r>
              <a:rPr lang="es-MX" sz="1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Fecha del evento/actividad: </a:t>
            </a:r>
            <a:r>
              <a: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25 de octubre de 2025.</a:t>
            </a:r>
          </a:p>
          <a:p>
            <a:endParaRPr lang="es-MX" sz="500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r>
              <a:rPr lang="es-MX" sz="1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Sede: </a:t>
            </a:r>
            <a:r>
              <a: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Escuela Preparatoria del Estado 01, Primera </a:t>
            </a:r>
            <a:r>
              <a:rPr lang="es-MX" sz="1300" dirty="0" err="1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Ote</a:t>
            </a:r>
            <a:r>
              <a: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., Los Naranjos, Centro, 30830 Tapachula de Córdoba y Ordoñez.</a:t>
            </a:r>
            <a:endParaRPr lang="es-MX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A18E64A-8723-4FE5-8FCA-1689C84C26C0}"/>
              </a:ext>
            </a:extLst>
          </p:cNvPr>
          <p:cNvSpPr/>
          <p:nvPr/>
        </p:nvSpPr>
        <p:spPr>
          <a:xfrm>
            <a:off x="757122" y="6123679"/>
            <a:ext cx="6058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NOTA: Fotografías deberán contar con buena resolución, no presentarlas en tablas.</a:t>
            </a:r>
          </a:p>
          <a:p>
            <a:r>
              <a:rPr lang="es-ES" sz="1400" b="1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          A</a:t>
            </a:r>
            <a:r>
              <a:rPr lang="es-MX" sz="1400" b="1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gregar la cantidad de fotografías que considere necesarias.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04157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594</TotalTime>
  <Words>108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Tahoma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Ramos Moreno</dc:creator>
  <cp:lastModifiedBy>EHT Direccion</cp:lastModifiedBy>
  <cp:revision>64</cp:revision>
  <dcterms:created xsi:type="dcterms:W3CDTF">2017-05-05T19:20:18Z</dcterms:created>
  <dcterms:modified xsi:type="dcterms:W3CDTF">2025-02-10T19:51:24Z</dcterms:modified>
</cp:coreProperties>
</file>